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21F51F-0D79-4236-9EE3-3AE75D52FB19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F1DB8E0-E698-47DE-A8B7-0B00A411B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u</a:t>
            </a:r>
            <a:r>
              <a:rPr lang="en-US" sz="6000" b="1" dirty="0" smtClean="0">
                <a:solidFill>
                  <a:schemeClr val="bg1"/>
                </a:solidFill>
              </a:rPr>
              <a:t>rban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25146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Having to do with or located in a city.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43434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Urban areas are full of skyscrapers.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29" name="Picture 5" descr="C:\Documents and Settings\Owner\Local Settings\Temporary Internet Files\Content.IE5\OEKY9CXA\MPj043883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2590800" cy="1885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oak 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514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A type of tree.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7338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 acorn fell out of the oak tree.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Documents and Settings\Owner\Local Settings\Temporary Internet Files\Content.IE5\62AGONHL\MCj036552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1349654" cy="1832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\Local Settings\Temporary Internet Files\Content.IE5\SE0W7GM2\MCj021214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1676400" cy="218536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Ranger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25146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A person that keeps up a forest or park.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4343400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 park ranger taught my camp group about snakes.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tasks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25146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Pieces of work to be done as part of one’s duty.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43434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Did you complete all of your tasks for homework?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Documents and Settings\Owner\Local Settings\Temporary Internet Files\Content.IE5\4O0URWWH\MCj039749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62000"/>
            <a:ext cx="2704636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tours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25146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Short trips for seeing someplace.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4343400"/>
            <a:ext cx="617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They give tours at the Visitor's Center so that people can learn about Kannapolis. 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Documents and Settings\Owner\Local Settings\Temporary Internet Files\Content.IE5\OEKY9CXA\MCj022184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99" y="533400"/>
            <a:ext cx="1873493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statues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5146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Forms modeled or carved out of materials such as stone, clay, metal, or wood.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49530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There is a bulldog statue in the hall. 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Program Files\Microsoft Office\MEDIA\CAGCAT10\j030091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1798625" cy="1707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Protect 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514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To keep from harm, attack, or injury.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49530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Mother cubs always protect their cubs.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Owner\Local Settings\Temporary Internet Files\Content.IE5\OEKY9CXA\MCj033791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1831543" cy="1807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habitat 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5146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 place where a plant or animal normally lives.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49530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Many bears make their habitat in a cave.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Owner\Local Settings\Temporary Internet Files\Content.IE5\OEKY9CXA\MCAN0448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1826971" cy="1695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wades 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514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Walking through water.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733800"/>
            <a:ext cx="617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My grandpa wades in the water when he goes fly fishing.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Documents and Settings\Owner\Local Settings\Temporary Internet Files\Content.IE5\62AGONHL\MCj029265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1682496" cy="1838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6096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exploring 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514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Studying or looking into.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7338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We went exploring through the woods.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Documents and Settings\Owner\Local Settings\Temporary Internet Files\Content.IE5\OEKY9CXA\MPj04385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2401442" cy="160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Shady Brook</cp:lastModifiedBy>
  <cp:revision>1</cp:revision>
  <dcterms:modified xsi:type="dcterms:W3CDTF">2008-10-20T11:47:55Z</dcterms:modified>
</cp:coreProperties>
</file>